
<file path=[Content_Types].xml><?xml version="1.0" encoding="utf-8"?>
<Types xmlns="http://schemas.openxmlformats.org/package/2006/content-types"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7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-3175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5760" y="0"/>
                </a:moveTo>
                <a:lnTo>
                  <a:pt x="0" y="0"/>
                </a:lnTo>
                <a:lnTo>
                  <a:pt x="0" y="3090"/>
                </a:lnTo>
                <a:lnTo>
                  <a:pt x="943" y="3090"/>
                </a:lnTo>
                <a:lnTo>
                  <a:pt x="1123" y="3270"/>
                </a:lnTo>
                <a:lnTo>
                  <a:pt x="1123" y="3270"/>
                </a:lnTo>
                <a:lnTo>
                  <a:pt x="1127" y="3272"/>
                </a:lnTo>
                <a:lnTo>
                  <a:pt x="1133" y="3275"/>
                </a:lnTo>
                <a:lnTo>
                  <a:pt x="1139" y="3278"/>
                </a:lnTo>
                <a:lnTo>
                  <a:pt x="1144" y="3278"/>
                </a:lnTo>
                <a:lnTo>
                  <a:pt x="1150" y="3278"/>
                </a:lnTo>
                <a:lnTo>
                  <a:pt x="1155" y="3275"/>
                </a:lnTo>
                <a:lnTo>
                  <a:pt x="1161" y="3272"/>
                </a:lnTo>
                <a:lnTo>
                  <a:pt x="1165" y="3270"/>
                </a:lnTo>
                <a:lnTo>
                  <a:pt x="1345" y="3090"/>
                </a:lnTo>
                <a:lnTo>
                  <a:pt x="5760" y="3090"/>
                </a:lnTo>
                <a:lnTo>
                  <a:pt x="5760" y="0"/>
                </a:lnTo>
                <a:close/>
              </a:path>
            </a:pathLst>
          </a:custGeom>
          <a:ln/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0001" y="1449147"/>
            <a:ext cx="10572000" cy="2971051"/>
          </a:xfrm>
        </p:spPr>
        <p:txBody>
          <a:bodyPr/>
          <a:lstStyle>
            <a:lvl1pPr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0001" y="5280847"/>
            <a:ext cx="10572000" cy="434974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9EBBA-996F-894A-B54A-D6246ED52CEA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800600"/>
            <a:ext cx="10561418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5" name="Picture Placeholder 14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0" y="0"/>
            <a:ext cx="12192000" cy="4800600"/>
          </a:xfrm>
          <a:custGeom>
            <a:avLst/>
            <a:gdLst/>
            <a:ahLst/>
            <a:cxnLst/>
            <a:rect l="0" t="0" r="r" b="b"/>
            <a:pathLst>
              <a:path w="5760" h="3289">
                <a:moveTo>
                  <a:pt x="5760" y="0"/>
                </a:moveTo>
                <a:lnTo>
                  <a:pt x="0" y="0"/>
                </a:lnTo>
                <a:lnTo>
                  <a:pt x="0" y="3100"/>
                </a:lnTo>
                <a:lnTo>
                  <a:pt x="943" y="3100"/>
                </a:lnTo>
                <a:lnTo>
                  <a:pt x="1123" y="3281"/>
                </a:lnTo>
                <a:lnTo>
                  <a:pt x="1123" y="3281"/>
                </a:lnTo>
                <a:lnTo>
                  <a:pt x="1127" y="3283"/>
                </a:lnTo>
                <a:lnTo>
                  <a:pt x="1133" y="3286"/>
                </a:lnTo>
                <a:lnTo>
                  <a:pt x="1139" y="3289"/>
                </a:lnTo>
                <a:lnTo>
                  <a:pt x="1144" y="3289"/>
                </a:lnTo>
                <a:lnTo>
                  <a:pt x="1150" y="3289"/>
                </a:lnTo>
                <a:lnTo>
                  <a:pt x="1155" y="3286"/>
                </a:lnTo>
                <a:lnTo>
                  <a:pt x="1161" y="3283"/>
                </a:lnTo>
                <a:lnTo>
                  <a:pt x="1165" y="3281"/>
                </a:lnTo>
                <a:lnTo>
                  <a:pt x="1345" y="3100"/>
                </a:lnTo>
                <a:lnTo>
                  <a:pt x="5760" y="3100"/>
                </a:lnTo>
                <a:lnTo>
                  <a:pt x="5760" y="0"/>
                </a:lnTo>
                <a:close/>
              </a:path>
            </a:pathLst>
          </a:custGeom>
          <a:noFill/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>
              <a:buFontTx/>
              <a:buNone/>
              <a:defRPr sz="16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0000" y="5367338"/>
            <a:ext cx="10561418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79C5D-2A6F-F04D-97DA-BEF2467B64E4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>
            <a:spLocks noChangeAspect="1"/>
          </p:cNvSpPr>
          <p:nvPr/>
        </p:nvSpPr>
        <p:spPr bwMode="auto">
          <a:xfrm>
            <a:off x="631697" y="1081456"/>
            <a:ext cx="6332416" cy="3239188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0985" y="1238502"/>
            <a:ext cx="5893840" cy="2645912"/>
          </a:xfrm>
        </p:spPr>
        <p:txBody>
          <a:bodyPr anchor="b"/>
          <a:lstStyle>
            <a:lvl1pPr algn="l">
              <a:defRPr sz="42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3190" y="4443680"/>
            <a:ext cx="5891636" cy="713241"/>
          </a:xfrm>
        </p:spPr>
        <p:txBody>
          <a:bodyPr anchor="t">
            <a:no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7574642" y="1081456"/>
            <a:ext cx="3810001" cy="407546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6"/>
          <p:cNvSpPr>
            <a:spLocks noChangeAspect="1"/>
          </p:cNvSpPr>
          <p:nvPr/>
        </p:nvSpPr>
        <p:spPr bwMode="auto">
          <a:xfrm>
            <a:off x="1140884" y="2286585"/>
            <a:ext cx="4895115" cy="2503972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" name="Title 1"/>
          <p:cNvSpPr>
            <a:spLocks noGrp="1"/>
          </p:cNvSpPr>
          <p:nvPr>
            <p:ph type="title"/>
          </p:nvPr>
        </p:nvSpPr>
        <p:spPr>
          <a:xfrm>
            <a:off x="1357089" y="2435957"/>
            <a:ext cx="4382521" cy="2007789"/>
          </a:xfrm>
        </p:spPr>
        <p:txBody>
          <a:bodyPr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6"/>
          </p:nvPr>
        </p:nvSpPr>
        <p:spPr>
          <a:xfrm>
            <a:off x="6156000" y="2286000"/>
            <a:ext cx="4880300" cy="2295525"/>
          </a:xfrm>
        </p:spPr>
        <p:txBody>
          <a:bodyPr anchor="t"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F54567-0DE4-3F47-BF90-CB84690072F9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C52C72-DE31-F449-A4ED-4C594FD91407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7669651" y="446089"/>
            <a:ext cx="4522349" cy="5414962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83540" y="586171"/>
            <a:ext cx="2494791" cy="513479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0001" y="446089"/>
            <a:ext cx="6611540" cy="5414962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2726E-379B-B349-9EED-81ED093FA806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8712" y="2222287"/>
            <a:ext cx="10554574" cy="36365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A1323-8D79-1946-B0D7-40001CF92E9D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7"/>
          <p:cNvSpPr/>
          <p:nvPr/>
        </p:nvSpPr>
        <p:spPr bwMode="auto">
          <a:xfrm>
            <a:off x="0" y="1"/>
            <a:ext cx="12192000" cy="5203825"/>
          </a:xfrm>
          <a:custGeom>
            <a:avLst/>
            <a:gdLst/>
            <a:ahLst/>
            <a:cxnLst/>
            <a:rect l="0" t="0" r="r" b="b"/>
            <a:pathLst>
              <a:path w="5760" h="3278">
                <a:moveTo>
                  <a:pt x="0" y="0"/>
                </a:moveTo>
                <a:lnTo>
                  <a:pt x="5760" y="0"/>
                </a:lnTo>
                <a:lnTo>
                  <a:pt x="5760" y="3090"/>
                </a:lnTo>
                <a:lnTo>
                  <a:pt x="4817" y="3090"/>
                </a:lnTo>
                <a:lnTo>
                  <a:pt x="4637" y="3270"/>
                </a:lnTo>
                <a:lnTo>
                  <a:pt x="4637" y="3270"/>
                </a:lnTo>
                <a:lnTo>
                  <a:pt x="4633" y="3272"/>
                </a:lnTo>
                <a:lnTo>
                  <a:pt x="4627" y="3275"/>
                </a:lnTo>
                <a:lnTo>
                  <a:pt x="4621" y="3278"/>
                </a:lnTo>
                <a:lnTo>
                  <a:pt x="4616" y="3278"/>
                </a:lnTo>
                <a:lnTo>
                  <a:pt x="4610" y="3278"/>
                </a:lnTo>
                <a:lnTo>
                  <a:pt x="4605" y="3275"/>
                </a:lnTo>
                <a:lnTo>
                  <a:pt x="4599" y="3272"/>
                </a:lnTo>
                <a:lnTo>
                  <a:pt x="4595" y="3270"/>
                </a:lnTo>
                <a:lnTo>
                  <a:pt x="4415" y="3090"/>
                </a:lnTo>
                <a:lnTo>
                  <a:pt x="0" y="3090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headEnd/>
            <a:tailEnd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0000" y="2951396"/>
            <a:ext cx="10561418" cy="1468800"/>
          </a:xfrm>
        </p:spPr>
        <p:txBody>
          <a:bodyPr anchor="b"/>
          <a:lstStyle>
            <a:lvl1pPr algn="r">
              <a:defRPr sz="4800" b="1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5281201"/>
            <a:ext cx="10561418" cy="433955"/>
          </a:xfrm>
        </p:spPr>
        <p:txBody>
          <a:bodyPr anchor="t">
            <a:no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FA1846-DA80-1C48-A609-854EA85C59AD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712" y="2222287"/>
            <a:ext cx="5185873" cy="36387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7415" y="2222287"/>
            <a:ext cx="5194583" cy="3638764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02355-E14B-8545-A8F8-0FE83CC9D524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4728" y="2174875"/>
            <a:ext cx="5189857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4729" y="2751138"/>
            <a:ext cx="5189856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7415" y="2174875"/>
            <a:ext cx="5194583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7415" y="2751138"/>
            <a:ext cx="5194583" cy="3109913"/>
          </a:xfrm>
        </p:spPr>
        <p:txBody>
          <a:bodyPr anchor="t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640F58-564D-2B4F-AE67-E407BA4FCF45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6"/>
          <p:cNvSpPr/>
          <p:nvPr/>
        </p:nvSpPr>
        <p:spPr bwMode="auto">
          <a:xfrm>
            <a:off x="0" y="0"/>
            <a:ext cx="12192000" cy="2185988"/>
          </a:xfrm>
          <a:custGeom>
            <a:avLst/>
            <a:gdLst/>
            <a:ahLst/>
            <a:cxnLst/>
            <a:rect l="0" t="0" r="r" b="b"/>
            <a:pathLst>
              <a:path w="5760" h="1377">
                <a:moveTo>
                  <a:pt x="5760" y="0"/>
                </a:moveTo>
                <a:lnTo>
                  <a:pt x="0" y="0"/>
                </a:lnTo>
                <a:lnTo>
                  <a:pt x="0" y="1189"/>
                </a:lnTo>
                <a:lnTo>
                  <a:pt x="943" y="1189"/>
                </a:lnTo>
                <a:lnTo>
                  <a:pt x="1123" y="1369"/>
                </a:lnTo>
                <a:lnTo>
                  <a:pt x="1123" y="1369"/>
                </a:lnTo>
                <a:lnTo>
                  <a:pt x="1127" y="1371"/>
                </a:lnTo>
                <a:lnTo>
                  <a:pt x="1133" y="1374"/>
                </a:lnTo>
                <a:lnTo>
                  <a:pt x="1139" y="1377"/>
                </a:lnTo>
                <a:lnTo>
                  <a:pt x="1144" y="1377"/>
                </a:lnTo>
                <a:lnTo>
                  <a:pt x="1150" y="1377"/>
                </a:lnTo>
                <a:lnTo>
                  <a:pt x="1155" y="1374"/>
                </a:lnTo>
                <a:lnTo>
                  <a:pt x="1161" y="1371"/>
                </a:lnTo>
                <a:lnTo>
                  <a:pt x="1165" y="1369"/>
                </a:lnTo>
                <a:lnTo>
                  <a:pt x="1345" y="1189"/>
                </a:lnTo>
                <a:lnTo>
                  <a:pt x="5760" y="1189"/>
                </a:lnTo>
                <a:lnTo>
                  <a:pt x="576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A34C8-038E-2045-AF43-DF7DBB8E0E9E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18C68F-D26B-8F47-958C-23B49CF8A634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6"/>
          <p:cNvSpPr>
            <a:spLocks noChangeAspect="1"/>
          </p:cNvSpPr>
          <p:nvPr/>
        </p:nvSpPr>
        <p:spPr bwMode="auto">
          <a:xfrm>
            <a:off x="1073151" y="446087"/>
            <a:ext cx="3547533" cy="1814651"/>
          </a:xfrm>
          <a:custGeom>
            <a:avLst/>
            <a:gdLst/>
            <a:ahLst/>
            <a:cxnLst/>
            <a:rect l="0" t="0" r="r" b="b"/>
            <a:pathLst>
              <a:path w="3384" h="2308">
                <a:moveTo>
                  <a:pt x="3340" y="0"/>
                </a:moveTo>
                <a:lnTo>
                  <a:pt x="44" y="0"/>
                </a:lnTo>
                <a:lnTo>
                  <a:pt x="44" y="0"/>
                </a:lnTo>
                <a:lnTo>
                  <a:pt x="34" y="0"/>
                </a:lnTo>
                <a:lnTo>
                  <a:pt x="26" y="4"/>
                </a:lnTo>
                <a:lnTo>
                  <a:pt x="20" y="8"/>
                </a:lnTo>
                <a:lnTo>
                  <a:pt x="12" y="12"/>
                </a:lnTo>
                <a:lnTo>
                  <a:pt x="8" y="20"/>
                </a:lnTo>
                <a:lnTo>
                  <a:pt x="4" y="26"/>
                </a:lnTo>
                <a:lnTo>
                  <a:pt x="0" y="34"/>
                </a:lnTo>
                <a:lnTo>
                  <a:pt x="0" y="44"/>
                </a:lnTo>
                <a:lnTo>
                  <a:pt x="0" y="2076"/>
                </a:lnTo>
                <a:lnTo>
                  <a:pt x="0" y="2076"/>
                </a:lnTo>
                <a:lnTo>
                  <a:pt x="0" y="2086"/>
                </a:lnTo>
                <a:lnTo>
                  <a:pt x="4" y="2094"/>
                </a:lnTo>
                <a:lnTo>
                  <a:pt x="8" y="2100"/>
                </a:lnTo>
                <a:lnTo>
                  <a:pt x="12" y="2108"/>
                </a:lnTo>
                <a:lnTo>
                  <a:pt x="20" y="2112"/>
                </a:lnTo>
                <a:lnTo>
                  <a:pt x="26" y="2116"/>
                </a:lnTo>
                <a:lnTo>
                  <a:pt x="34" y="2120"/>
                </a:lnTo>
                <a:lnTo>
                  <a:pt x="44" y="2120"/>
                </a:lnTo>
                <a:lnTo>
                  <a:pt x="474" y="2120"/>
                </a:lnTo>
                <a:lnTo>
                  <a:pt x="650" y="2296"/>
                </a:lnTo>
                <a:lnTo>
                  <a:pt x="650" y="2296"/>
                </a:lnTo>
                <a:lnTo>
                  <a:pt x="656" y="2300"/>
                </a:lnTo>
                <a:lnTo>
                  <a:pt x="664" y="2304"/>
                </a:lnTo>
                <a:lnTo>
                  <a:pt x="672" y="2308"/>
                </a:lnTo>
                <a:lnTo>
                  <a:pt x="680" y="2308"/>
                </a:lnTo>
                <a:lnTo>
                  <a:pt x="688" y="2308"/>
                </a:lnTo>
                <a:lnTo>
                  <a:pt x="696" y="2304"/>
                </a:lnTo>
                <a:lnTo>
                  <a:pt x="704" y="2300"/>
                </a:lnTo>
                <a:lnTo>
                  <a:pt x="710" y="2296"/>
                </a:lnTo>
                <a:lnTo>
                  <a:pt x="886" y="2120"/>
                </a:lnTo>
                <a:lnTo>
                  <a:pt x="3340" y="2120"/>
                </a:lnTo>
                <a:lnTo>
                  <a:pt x="3340" y="2120"/>
                </a:lnTo>
                <a:lnTo>
                  <a:pt x="3350" y="2120"/>
                </a:lnTo>
                <a:lnTo>
                  <a:pt x="3358" y="2116"/>
                </a:lnTo>
                <a:lnTo>
                  <a:pt x="3364" y="2112"/>
                </a:lnTo>
                <a:lnTo>
                  <a:pt x="3372" y="2108"/>
                </a:lnTo>
                <a:lnTo>
                  <a:pt x="3376" y="2100"/>
                </a:lnTo>
                <a:lnTo>
                  <a:pt x="3380" y="2094"/>
                </a:lnTo>
                <a:lnTo>
                  <a:pt x="3384" y="2086"/>
                </a:lnTo>
                <a:lnTo>
                  <a:pt x="3384" y="2076"/>
                </a:lnTo>
                <a:lnTo>
                  <a:pt x="3384" y="44"/>
                </a:lnTo>
                <a:lnTo>
                  <a:pt x="3384" y="44"/>
                </a:lnTo>
                <a:lnTo>
                  <a:pt x="3384" y="34"/>
                </a:lnTo>
                <a:lnTo>
                  <a:pt x="3380" y="26"/>
                </a:lnTo>
                <a:lnTo>
                  <a:pt x="3376" y="20"/>
                </a:lnTo>
                <a:lnTo>
                  <a:pt x="3372" y="12"/>
                </a:lnTo>
                <a:lnTo>
                  <a:pt x="3364" y="8"/>
                </a:lnTo>
                <a:lnTo>
                  <a:pt x="3358" y="4"/>
                </a:lnTo>
                <a:lnTo>
                  <a:pt x="3350" y="0"/>
                </a:lnTo>
                <a:lnTo>
                  <a:pt x="3340" y="0"/>
                </a:lnTo>
                <a:lnTo>
                  <a:pt x="3340" y="0"/>
                </a:lnTo>
                <a:close/>
              </a:path>
            </a:pathLst>
          </a:custGeom>
          <a:ln/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3151" y="446088"/>
            <a:ext cx="3547533" cy="161839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446088"/>
            <a:ext cx="6252633" cy="5414963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3151" y="2260738"/>
            <a:ext cx="3547533" cy="360031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DF5E60-9974-AC48-9591-99C2BB44B7CF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4728" y="727522"/>
            <a:ext cx="4852988" cy="1617163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9" name="Picture Placeholder 11"/>
          <p:cNvSpPr>
            <a:spLocks noGrp="1" noChangeAspect="1"/>
          </p:cNvSpPr>
          <p:nvPr>
            <p:ph type="pic" sz="quarter" idx="13"/>
          </p:nvPr>
        </p:nvSpPr>
        <p:spPr bwMode="auto">
          <a:xfrm>
            <a:off x="6098117" y="0"/>
            <a:ext cx="6093883" cy="6858000"/>
          </a:xfrm>
          <a:custGeom>
            <a:avLst/>
            <a:gdLst/>
            <a:ahLst/>
            <a:cxnLst/>
            <a:rect l="0" t="0" r="r" b="b"/>
            <a:pathLst>
              <a:path w="2879" h="4320">
                <a:moveTo>
                  <a:pt x="183" y="0"/>
                </a:moveTo>
                <a:lnTo>
                  <a:pt x="183" y="1197"/>
                </a:lnTo>
                <a:lnTo>
                  <a:pt x="8" y="1372"/>
                </a:lnTo>
                <a:lnTo>
                  <a:pt x="8" y="1372"/>
                </a:lnTo>
                <a:lnTo>
                  <a:pt x="6" y="1376"/>
                </a:lnTo>
                <a:lnTo>
                  <a:pt x="3" y="1382"/>
                </a:lnTo>
                <a:lnTo>
                  <a:pt x="0" y="1387"/>
                </a:lnTo>
                <a:lnTo>
                  <a:pt x="0" y="1393"/>
                </a:lnTo>
                <a:lnTo>
                  <a:pt x="0" y="1399"/>
                </a:lnTo>
                <a:lnTo>
                  <a:pt x="3" y="1404"/>
                </a:lnTo>
                <a:lnTo>
                  <a:pt x="6" y="1410"/>
                </a:lnTo>
                <a:lnTo>
                  <a:pt x="8" y="1414"/>
                </a:lnTo>
                <a:lnTo>
                  <a:pt x="183" y="1589"/>
                </a:lnTo>
                <a:lnTo>
                  <a:pt x="183" y="4320"/>
                </a:lnTo>
                <a:lnTo>
                  <a:pt x="2879" y="4320"/>
                </a:lnTo>
                <a:lnTo>
                  <a:pt x="2879" y="0"/>
                </a:lnTo>
                <a:lnTo>
                  <a:pt x="183" y="0"/>
                </a:lnTo>
                <a:close/>
              </a:path>
            </a:pathLst>
          </a:custGeom>
          <a:noFill/>
          <a:ln w="9525">
            <a:solidFill>
              <a:schemeClr val="tx2"/>
            </a:solidFill>
            <a:round/>
            <a:headEnd/>
            <a:tailEnd/>
          </a:ln>
          <a:effectLst/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>
            <a:lvl1pPr algn="ctr">
              <a:buFontTx/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4728" y="2344684"/>
            <a:ext cx="4852988" cy="3516365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5810" y="6041362"/>
            <a:ext cx="976879" cy="365125"/>
          </a:xfrm>
        </p:spPr>
        <p:txBody>
          <a:bodyPr/>
          <a:lstStyle/>
          <a:p>
            <a:fld id="{18C79C5D-2A6F-F04D-97DA-BEF2467B64E4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0396" y="6041362"/>
            <a:ext cx="329541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4862689" y="5915888"/>
            <a:ext cx="1062155" cy="490599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0000" y="447188"/>
            <a:ext cx="10571998" cy="970450"/>
          </a:xfrm>
          <a:prstGeom prst="rect">
            <a:avLst/>
          </a:prstGeom>
          <a:effectLst>
            <a:outerShdw blurRad="50800" dir="14400000">
              <a:srgbClr val="000000">
                <a:alpha val="60000"/>
              </a:srgbClr>
            </a:outerShdw>
          </a:effectLst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0000" y="2184401"/>
            <a:ext cx="10563285" cy="3674397"/>
          </a:xfrm>
          <a:prstGeom prst="rect">
            <a:avLst/>
          </a:prstGeom>
          <a:effectLst>
            <a:outerShdw blurRad="50800" dir="14400000">
              <a:srgbClr val="000000">
                <a:alpha val="40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1514" y="6041362"/>
            <a:ext cx="864432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334626" y="6041362"/>
            <a:ext cx="1343706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09B482E8-6E0E-1B4F-B1FD-C69DB9E858D9}" type="datetimeFigureOut">
              <a:rPr lang="en-US" dirty="0"/>
              <a:pPr/>
              <a:t>2/10/2021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331" y="5915888"/>
            <a:ext cx="1062155" cy="490599"/>
          </a:xfrm>
          <a:prstGeom prst="rect">
            <a:avLst/>
          </a:prstGeom>
        </p:spPr>
        <p:txBody>
          <a:bodyPr vert="horz" lIns="91440" tIns="45720" rIns="91440" bIns="10800" rtlCol="0" anchor="b"/>
          <a:lstStyle>
            <a:lvl1pPr algn="r">
              <a:defRPr sz="20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3" r:id="rId9"/>
    <p:sldLayoutId id="2147483657" r:id="rId10"/>
    <p:sldLayoutId id="2147483666" r:id="rId11"/>
    <p:sldLayoutId id="2147483661" r:id="rId12"/>
    <p:sldLayoutId id="2147483658" r:id="rId13"/>
    <p:sldLayoutId id="2147483659" r:id="rId14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rgbClr val="FEFEFE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4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36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Font typeface="Wingdings 2" charset="2"/>
        <a:buChar char="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203422-7F0E-4A21-8751-C3CC47E0A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Plan de </a:t>
            </a:r>
            <a:r>
              <a:rPr lang="es-ES" dirty="0" err="1"/>
              <a:t>Battle</a:t>
            </a:r>
            <a:r>
              <a:rPr lang="es-ES" dirty="0"/>
              <a:t> training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D7DFE64-C7E2-4AD1-8815-DE7347D77DE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 err="1"/>
              <a:t>Sesion</a:t>
            </a:r>
            <a:r>
              <a:rPr lang="es-ES" dirty="0"/>
              <a:t> 2. </a:t>
            </a:r>
          </a:p>
        </p:txBody>
      </p:sp>
    </p:spTree>
    <p:extLst>
      <p:ext uri="{BB962C8B-B14F-4D97-AF65-F5344CB8AC3E}">
        <p14:creationId xmlns:p14="http://schemas.microsoft.com/office/powerpoint/2010/main" val="3428225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CC261FD-D526-49B8-9F47-5C02E550B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¿Cómo construyo el desarrollo de mi Ronda?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5F7A13-133D-4F0D-B1CA-D4197FEA0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000" y="2222287"/>
            <a:ext cx="10563286" cy="3636511"/>
          </a:xfrm>
        </p:spPr>
        <p:txBody>
          <a:bodyPr/>
          <a:lstStyle/>
          <a:p>
            <a:pPr marL="0" indent="0">
              <a:buNone/>
            </a:pPr>
            <a:endParaRPr lang="es-ES" dirty="0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1E93A27-D245-423C-A563-F15676EEBC45}"/>
              </a:ext>
            </a:extLst>
          </p:cNvPr>
          <p:cNvSpPr/>
          <p:nvPr/>
        </p:nvSpPr>
        <p:spPr>
          <a:xfrm>
            <a:off x="7389530" y="2620711"/>
            <a:ext cx="1239564" cy="123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28AE745B-979F-4014-AB90-6047B0E6540E}"/>
              </a:ext>
            </a:extLst>
          </p:cNvPr>
          <p:cNvSpPr/>
          <p:nvPr/>
        </p:nvSpPr>
        <p:spPr>
          <a:xfrm>
            <a:off x="3577701" y="2514600"/>
            <a:ext cx="1368639" cy="120874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03E3B5E3-77F1-4221-83AE-52C5E678A4BF}"/>
              </a:ext>
            </a:extLst>
          </p:cNvPr>
          <p:cNvSpPr/>
          <p:nvPr/>
        </p:nvSpPr>
        <p:spPr>
          <a:xfrm>
            <a:off x="7260455" y="4178513"/>
            <a:ext cx="1368639" cy="1236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30E52DFB-7304-4075-9599-8828FE95F3C7}"/>
              </a:ext>
            </a:extLst>
          </p:cNvPr>
          <p:cNvSpPr/>
          <p:nvPr/>
        </p:nvSpPr>
        <p:spPr>
          <a:xfrm>
            <a:off x="5288187" y="3429000"/>
            <a:ext cx="1618640" cy="135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91BBDB25-3D39-43B5-8E8E-22AD7592922A}"/>
              </a:ext>
            </a:extLst>
          </p:cNvPr>
          <p:cNvSpPr/>
          <p:nvPr/>
        </p:nvSpPr>
        <p:spPr>
          <a:xfrm>
            <a:off x="3577701" y="4178512"/>
            <a:ext cx="1408672" cy="12251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Modelo 3D 8" descr="Avatar femenino">
                <a:extLst>
                  <a:ext uri="{FF2B5EF4-FFF2-40B4-BE49-F238E27FC236}">
                    <a16:creationId xmlns:a16="http://schemas.microsoft.com/office/drawing/2014/main" id="{AA7C351C-5FF9-40EF-8EC4-C6FC1B00A5E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112005859"/>
                  </p:ext>
                </p:extLst>
              </p:nvPr>
            </p:nvGraphicFramePr>
            <p:xfrm>
              <a:off x="5523536" y="2259475"/>
              <a:ext cx="845656" cy="219660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845656" cy="2196607"/>
                    </a:xfrm>
                    <a:prstGeom prst="rect">
                      <a:avLst/>
                    </a:prstGeom>
                  </am3d:spPr>
                  <am3d:camera>
                    <am3d:pos x="0" y="0" z="52035889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621971" d="1000000"/>
                    <am3d:preTrans dx="-95019" dy="-17857480" dz="1505735"/>
                    <am3d:scale>
                      <am3d:sx n="1000000" d="1000000"/>
                      <am3d:sy n="1000000" d="1000000"/>
                      <am3d:sz n="1000000" d="1000000"/>
                    </am3d:scale>
                    <am3d:rot ax="630819" ay="228032" az="42292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384940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Modelo 3D 8" descr="Avatar femenino">
                <a:extLst>
                  <a:ext uri="{FF2B5EF4-FFF2-40B4-BE49-F238E27FC236}">
                    <a16:creationId xmlns:a16="http://schemas.microsoft.com/office/drawing/2014/main" id="{AA7C351C-5FF9-40EF-8EC4-C6FC1B00A5E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523536" y="2259475"/>
                <a:ext cx="845656" cy="2196607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CuadroTexto 10">
            <a:extLst>
              <a:ext uri="{FF2B5EF4-FFF2-40B4-BE49-F238E27FC236}">
                <a16:creationId xmlns:a16="http://schemas.microsoft.com/office/drawing/2014/main" id="{953D928A-5155-42F5-B5E1-A2960C16ADCD}"/>
              </a:ext>
            </a:extLst>
          </p:cNvPr>
          <p:cNvSpPr txBox="1"/>
          <p:nvPr/>
        </p:nvSpPr>
        <p:spPr>
          <a:xfrm>
            <a:off x="2603007" y="5111156"/>
            <a:ext cx="753237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s-ES" sz="2400" dirty="0"/>
              <a:t>El espacio se divide en 5 estaciones diferentes. Cada estación representa un combo. Entre las estaciones debemos realizar una transición e ir de estación a estación para desplazarnos. </a:t>
            </a:r>
          </a:p>
        </p:txBody>
      </p:sp>
    </p:spTree>
    <p:extLst>
      <p:ext uri="{BB962C8B-B14F-4D97-AF65-F5344CB8AC3E}">
        <p14:creationId xmlns:p14="http://schemas.microsoft.com/office/powerpoint/2010/main" val="254961874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sum">
                                        <p:cTn id="2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-0.0012"/>
                                          </p:val>
                                        </p:tav>
                                        <p:tav tm="2250">
                                          <p:val>
                                            <p:fltVal val="-0.0098"/>
                                          </p:val>
                                        </p:tav>
                                        <p:tav tm="3370">
                                          <p:val>
                                            <p:fltVal val="-0.033"/>
                                          </p:val>
                                        </p:tav>
                                        <p:tav tm="4490">
                                          <p:val>
                                            <p:fltVal val="-0.0789"/>
                                          </p:val>
                                        </p:tav>
                                        <p:tav tm="5620">
                                          <p:val>
                                            <p:fltVal val="-0.1548"/>
                                          </p:val>
                                        </p:tav>
                                        <p:tav tm="6740">
                                          <p:val>
                                            <p:fltVal val="-0.267"/>
                                          </p:val>
                                        </p:tav>
                                        <p:tav tm="7870">
                                          <p:val>
                                            <p:fltVal val="-0.4235"/>
                                          </p:val>
                                        </p:tav>
                                        <p:tav tm="8990">
                                          <p:val>
                                            <p:fltVal val="-0.6337"/>
                                          </p:val>
                                        </p:tav>
                                        <p:tav tm="10110">
                                          <p:val>
                                            <p:fltVal val="-0.9013"/>
                                          </p:val>
                                        </p:tav>
                                        <p:tav tm="11240">
                                          <p:val>
                                            <p:fltVal val="-1.2353"/>
                                          </p:val>
                                        </p:tav>
                                        <p:tav tm="12360">
                                          <p:val>
                                            <p:fltVal val="-1.647"/>
                                          </p:val>
                                        </p:tav>
                                        <p:tav tm="13480">
                                          <p:val>
                                            <p:fltVal val="-2.0869"/>
                                          </p:val>
                                        </p:tav>
                                        <p:tav tm="14610">
                                          <p:val>
                                            <p:fltVal val="-2.4538"/>
                                          </p:val>
                                        </p:tav>
                                        <p:tav tm="15730">
                                          <p:val>
                                            <p:fltVal val="-2.7534"/>
                                          </p:val>
                                        </p:tav>
                                        <p:tav tm="16850">
                                          <p:val>
                                            <p:fltVal val="-2.9876"/>
                                          </p:val>
                                        </p:tav>
                                        <p:tav tm="17980">
                                          <p:val>
                                            <p:fltVal val="-3.1669"/>
                                          </p:val>
                                        </p:tav>
                                        <p:tav tm="19100">
                                          <p:val>
                                            <p:fltVal val="-3.2996"/>
                                          </p:val>
                                        </p:tav>
                                        <p:tav tm="20220">
                                          <p:val>
                                            <p:fltVal val="-3.3906"/>
                                          </p:val>
                                        </p:tav>
                                        <p:tav tm="21350">
                                          <p:val>
                                            <p:fltVal val="-3.4488"/>
                                          </p:val>
                                        </p:tav>
                                        <p:tav tm="22470">
                                          <p:val>
                                            <p:fltVal val="-3.4815"/>
                                          </p:val>
                                        </p:tav>
                                        <p:tav tm="23600">
                                          <p:val>
                                            <p:fltVal val="-3.4961"/>
                                          </p:val>
                                        </p:tav>
                                        <p:tav tm="24720">
                                          <p:val>
                                            <p:fltVal val="-3.4998"/>
                                          </p:val>
                                        </p:tav>
                                        <p:tav tm="25840">
                                          <p:val>
                                            <p:fltVal val="-3.0301"/>
                                          </p:val>
                                        </p:tav>
                                        <p:tav tm="26970">
                                          <p:val>
                                            <p:fltVal val="-0.9661"/>
                                          </p:val>
                                        </p:tav>
                                        <p:tav tm="28090">
                                          <p:val>
                                            <p:fltVal val="2.1525"/>
                                          </p:val>
                                        </p:tav>
                                        <p:tav tm="29210">
                                          <p:val>
                                            <p:fltVal val="6.1215"/>
                                          </p:val>
                                        </p:tav>
                                        <p:tav tm="30340">
                                          <p:val>
                                            <p:fltVal val="10.8322"/>
                                          </p:val>
                                        </p:tav>
                                        <p:tav tm="31460">
                                          <p:val>
                                            <p:fltVal val="16.2132"/>
                                          </p:val>
                                        </p:tav>
                                        <p:tav tm="32580">
                                          <p:val>
                                            <p:fltVal val="22.2128"/>
                                          </p:val>
                                        </p:tav>
                                        <p:tav tm="33710">
                                          <p:val>
                                            <p:fltVal val="28.7297"/>
                                          </p:val>
                                        </p:tav>
                                        <p:tav tm="34830">
                                          <p:val>
                                            <p:fltVal val="35.8493"/>
                                          </p:val>
                                        </p:tav>
                                        <p:tav tm="35960">
                                          <p:val>
                                            <p:fltVal val="43.4888"/>
                                          </p:val>
                                        </p:tav>
                                        <p:tav tm="37080">
                                          <p:val>
                                            <p:fltVal val="51.6257"/>
                                          </p:val>
                                        </p:tav>
                                        <p:tav tm="38200">
                                          <p:val>
                                            <p:fltVal val="60.2402"/>
                                          </p:val>
                                        </p:tav>
                                        <p:tav tm="39330">
                                          <p:val>
                                            <p:fltVal val="69.3155"/>
                                          </p:val>
                                        </p:tav>
                                        <p:tav tm="40450">
                                          <p:val>
                                            <p:fltVal val="78.8364"/>
                                          </p:val>
                                        </p:tav>
                                        <p:tav tm="41570">
                                          <p:val>
                                            <p:fltVal val="88.6987"/>
                                          </p:val>
                                        </p:tav>
                                        <p:tav tm="42700">
                                          <p:val>
                                            <p:fltVal val="99.0679"/>
                                          </p:val>
                                        </p:tav>
                                        <p:tav tm="43820">
                                          <p:val>
                                            <p:fltVal val="109.8461"/>
                                          </p:val>
                                        </p:tav>
                                        <p:tav tm="44940">
                                          <p:val>
                                            <p:fltVal val="121.0232"/>
                                          </p:val>
                                        </p:tav>
                                        <p:tav tm="46070">
                                          <p:val>
                                            <p:fltVal val="132.5899"/>
                                          </p:val>
                                        </p:tav>
                                        <p:tav tm="47190">
                                          <p:val>
                                            <p:fltVal val="144.5376"/>
                                          </p:val>
                                        </p:tav>
                                        <p:tav tm="48310">
                                          <p:val>
                                            <p:fltVal val="156.85851"/>
                                          </p:val>
                                        </p:tav>
                                        <p:tav tm="49440">
                                          <p:val>
                                            <p:fltVal val="169.43021"/>
                                          </p:val>
                                        </p:tav>
                                        <p:tav tm="50560">
                                          <p:val>
                                            <p:fltVal val="182.34309"/>
                                          </p:val>
                                        </p:tav>
                                        <p:tav tm="51690">
                                          <p:val>
                                            <p:fltVal val="195.1411"/>
                                          </p:val>
                                        </p:tav>
                                        <p:tav tm="52810">
                                          <p:val>
                                            <p:fltVal val="207.6945"/>
                                          </p:val>
                                        </p:tav>
                                        <p:tav tm="53930">
                                          <p:val>
                                            <p:fltVal val="219.77251"/>
                                          </p:val>
                                        </p:tav>
                                        <p:tav tm="55060">
                                          <p:val>
                                            <p:fltVal val="231.4814"/>
                                          </p:val>
                                        </p:tav>
                                        <p:tav tm="56180">
                                          <p:val>
                                            <p:fltVal val="242.91341"/>
                                          </p:val>
                                        </p:tav>
                                        <p:tav tm="57300">
                                          <p:val>
                                            <p:fltVal val="253.8558"/>
                                          </p:val>
                                        </p:tav>
                                        <p:tav tm="58430">
                                          <p:val>
                                            <p:fltVal val="264.40329"/>
                                          </p:val>
                                        </p:tav>
                                        <p:tav tm="59550">
                                          <p:val>
                                            <p:fltVal val="274.63501"/>
                                          </p:val>
                                        </p:tav>
                                        <p:tav tm="60670">
                                          <p:val>
                                            <p:fltVal val="284.35721"/>
                                          </p:val>
                                        </p:tav>
                                        <p:tav tm="61800">
                                          <p:val>
                                            <p:fltVal val="293.6507"/>
                                          </p:val>
                                        </p:tav>
                                        <p:tav tm="62920">
                                          <p:val>
                                            <p:fltVal val="302.57959"/>
                                          </p:val>
                                        </p:tav>
                                        <p:tav tm="64040">
                                          <p:val>
                                            <p:fltVal val="310.96921"/>
                                          </p:val>
                                        </p:tav>
                                        <p:tav tm="65170">
                                          <p:val>
                                            <p:fltVal val="318.88379"/>
                                          </p:val>
                                        </p:tav>
                                        <p:tav tm="66290">
                                          <p:val>
                                            <p:fltVal val="326.36801"/>
                                          </p:val>
                                        </p:tav>
                                        <p:tav tm="67420">
                                          <p:val>
                                            <p:fltVal val="333.26511"/>
                                          </p:val>
                                        </p:tav>
                                        <p:tav tm="68540">
                                          <p:val>
                                            <p:fltVal val="339.6712"/>
                                          </p:val>
                                        </p:tav>
                                        <p:tav tm="69660">
                                          <p:val>
                                            <p:fltVal val="345.43851"/>
                                          </p:val>
                                        </p:tav>
                                        <p:tav tm="70790">
                                          <p:val>
                                            <p:fltVal val="350.58469"/>
                                          </p:val>
                                        </p:tav>
                                        <p:tav tm="71910">
                                          <p:val>
                                            <p:fltVal val="355.09189"/>
                                          </p:val>
                                        </p:tav>
                                        <p:tav tm="73030">
                                          <p:val>
                                            <p:fltVal val="358.80179"/>
                                          </p:val>
                                        </p:tav>
                                        <p:tav tm="74160">
                                          <p:val>
                                            <p:fltVal val="361.63531"/>
                                          </p:val>
                                        </p:tav>
                                        <p:tav tm="75280">
                                          <p:val>
                                            <p:fltVal val="363.345"/>
                                          </p:val>
                                        </p:tav>
                                        <p:tav tm="76400">
                                          <p:val>
                                            <p:fltVal val="363.4978"/>
                                          </p:val>
                                        </p:tav>
                                        <p:tav tm="77530">
                                          <p:val>
                                            <p:fltVal val="363.47061"/>
                                          </p:val>
                                        </p:tav>
                                        <p:tav tm="78650">
                                          <p:val>
                                            <p:fltVal val="363.38339"/>
                                          </p:val>
                                        </p:tav>
                                        <p:tav tm="79780">
                                          <p:val>
                                            <p:fltVal val="363.20349"/>
                                          </p:val>
                                        </p:tav>
                                        <p:tav tm="80900">
                                          <p:val>
                                            <p:fltVal val="362.8963"/>
                                          </p:val>
                                        </p:tav>
                                        <p:tav tm="82020">
                                          <p:val>
                                            <p:fltVal val="362.4227"/>
                                          </p:val>
                                        </p:tav>
                                        <p:tav tm="83150">
                                          <p:val>
                                            <p:fltVal val="361.7569"/>
                                          </p:val>
                                        </p:tav>
                                        <p:tav tm="84270">
                                          <p:val>
                                            <p:fltVal val="361.0874"/>
                                          </p:val>
                                        </p:tav>
                                        <p:tav tm="85390">
                                          <p:val>
                                            <p:fltVal val="360.6105"/>
                                          </p:val>
                                        </p:tav>
                                        <p:tav tm="86520">
                                          <p:val>
                                            <p:fltVal val="360.30069"/>
                                          </p:val>
                                        </p:tav>
                                        <p:tav tm="87640">
                                          <p:val>
                                            <p:fltVal val="360.1188"/>
                                          </p:val>
                                        </p:tav>
                                        <p:tav tm="88760">
                                          <p:val>
                                            <p:fltVal val="360.03021"/>
                                          </p:val>
                                        </p:tav>
                                        <p:tav tm="89890">
                                          <p:val>
                                            <p:fltVal val="360.00229"/>
                                          </p:val>
                                        </p:tav>
                                        <p:tav tm="91010">
                                          <p:val>
                                            <p:fltVal val="360"/>
                                          </p:val>
                                        </p:tav>
                                        <p:tav tm="92130">
                                          <p:val>
                                            <p:fltVal val="360"/>
                                          </p:val>
                                        </p:tav>
                                        <p:tav tm="93260">
                                          <p:val>
                                            <p:fltVal val="360"/>
                                          </p:val>
                                        </p:tav>
                                        <p:tav tm="94380">
                                          <p:val>
                                            <p:fltVal val="360"/>
                                          </p:val>
                                        </p:tav>
                                        <p:tav tm="95510">
                                          <p:val>
                                            <p:fltVal val="360"/>
                                          </p:val>
                                        </p:tav>
                                        <p:tav tm="96630">
                                          <p:val>
                                            <p:fltVal val="360"/>
                                          </p:val>
                                        </p:tav>
                                        <p:tav tm="97750">
                                          <p:val>
                                            <p:fltVal val="360"/>
                                          </p:val>
                                        </p:tav>
                                        <p:tav tm="9888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sum"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3d.object.translation.y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120">
                                          <p:val>
                                            <p:fltVal val="0"/>
                                          </p:val>
                                        </p:tav>
                                        <p:tav tm="2250">
                                          <p:val>
                                            <p:fltVal val="-10E-5"/>
                                          </p:val>
                                        </p:tav>
                                        <p:tav tm="3370">
                                          <p:val>
                                            <p:fltVal val="-0.0004"/>
                                          </p:val>
                                        </p:tav>
                                        <p:tav tm="4490">
                                          <p:val>
                                            <p:fltVal val="-0.0011"/>
                                          </p:val>
                                        </p:tav>
                                        <p:tav tm="5620">
                                          <p:val>
                                            <p:fltVal val="-0.0021"/>
                                          </p:val>
                                        </p:tav>
                                        <p:tav tm="6740">
                                          <p:val>
                                            <p:fltVal val="-0.0037"/>
                                          </p:val>
                                        </p:tav>
                                        <p:tav tm="7870">
                                          <p:val>
                                            <p:fltVal val="-0.0059"/>
                                          </p:val>
                                        </p:tav>
                                        <p:tav tm="8990">
                                          <p:val>
                                            <p:fltVal val="-0.0088"/>
                                          </p:val>
                                        </p:tav>
                                        <p:tav tm="10110">
                                          <p:val>
                                            <p:fltVal val="-0.0125"/>
                                          </p:val>
                                        </p:tav>
                                        <p:tav tm="11240">
                                          <p:val>
                                            <p:fltVal val="-0.0162"/>
                                          </p:val>
                                        </p:tav>
                                        <p:tav tm="12360">
                                          <p:val>
                                            <p:fltVal val="-0.0191"/>
                                          </p:val>
                                        </p:tav>
                                        <p:tav tm="13480">
                                          <p:val>
                                            <p:fltVal val="-0.0213"/>
                                          </p:val>
                                        </p:tav>
                                        <p:tav tm="14610">
                                          <p:val>
                                            <p:fltVal val="-0.0228"/>
                                          </p:val>
                                        </p:tav>
                                        <p:tav tm="15730">
                                          <p:val>
                                            <p:fltVal val="-0.0239"/>
                                          </p:val>
                                        </p:tav>
                                        <p:tav tm="16850">
                                          <p:val>
                                            <p:fltVal val="-0.0245"/>
                                          </p:val>
                                        </p:tav>
                                        <p:tav tm="17980">
                                          <p:val>
                                            <p:fltVal val="-0.0248"/>
                                          </p:val>
                                        </p:tav>
                                        <p:tav tm="19100">
                                          <p:val>
                                            <p:fltVal val="-0.0249"/>
                                          </p:val>
                                        </p:tav>
                                        <p:tav tm="20220">
                                          <p:val>
                                            <p:fltVal val="-0.0249"/>
                                          </p:val>
                                        </p:tav>
                                        <p:tav tm="21350">
                                          <p:val>
                                            <p:fltVal val="-0.0248"/>
                                          </p:val>
                                        </p:tav>
                                        <p:tav tm="22470">
                                          <p:val>
                                            <p:fltVal val="-0.0241"/>
                                          </p:val>
                                        </p:tav>
                                        <p:tav tm="23600">
                                          <p:val>
                                            <p:fltVal val="-0.022"/>
                                          </p:val>
                                        </p:tav>
                                        <p:tav tm="24720">
                                          <p:val>
                                            <p:fltVal val="-0.0179"/>
                                          </p:val>
                                        </p:tav>
                                        <p:tav tm="25840">
                                          <p:val>
                                            <p:fltVal val="-0.0113"/>
                                          </p:val>
                                        </p:tav>
                                        <p:tav tm="26970">
                                          <p:val>
                                            <p:fltVal val="-0.0013"/>
                                          </p:val>
                                        </p:tav>
                                        <p:tav tm="28090">
                                          <p:val>
                                            <p:fltVal val="0.0124"/>
                                          </p:val>
                                        </p:tav>
                                        <p:tav tm="29210">
                                          <p:val>
                                            <p:fltVal val="0.0309"/>
                                          </p:val>
                                        </p:tav>
                                        <p:tav tm="30340">
                                          <p:val>
                                            <p:fltVal val="0.0546"/>
                                          </p:val>
                                        </p:tav>
                                        <p:tav tm="31460">
                                          <p:val>
                                            <p:fltVal val="0.0842"/>
                                          </p:val>
                                        </p:tav>
                                        <p:tav tm="32580">
                                          <p:val>
                                            <p:fltVal val="0.1204"/>
                                          </p:val>
                                        </p:tav>
                                        <p:tav tm="33710">
                                          <p:val>
                                            <p:fltVal val="0.1634"/>
                                          </p:val>
                                        </p:tav>
                                        <p:tav tm="34830">
                                          <p:val>
                                            <p:fltVal val="0.2145"/>
                                          </p:val>
                                        </p:tav>
                                        <p:tav tm="35960">
                                          <p:val>
                                            <p:fltVal val="0.2711"/>
                                          </p:val>
                                        </p:tav>
                                        <p:tav tm="37080">
                                          <p:val>
                                            <p:fltVal val="0.3207"/>
                                          </p:val>
                                        </p:tav>
                                        <p:tav tm="38200">
                                          <p:val>
                                            <p:fltVal val="0.3625"/>
                                          </p:val>
                                        </p:tav>
                                        <p:tav tm="39330">
                                          <p:val>
                                            <p:fltVal val="0.3973"/>
                                          </p:val>
                                        </p:tav>
                                        <p:tav tm="40450">
                                          <p:val>
                                            <p:fltVal val="0.4256"/>
                                          </p:val>
                                        </p:tav>
                                        <p:tav tm="41570">
                                          <p:val>
                                            <p:fltVal val="0.448"/>
                                          </p:val>
                                        </p:tav>
                                        <p:tav tm="42700">
                                          <p:val>
                                            <p:fltVal val="0.4655"/>
                                          </p:val>
                                        </p:tav>
                                        <p:tav tm="43820">
                                          <p:val>
                                            <p:fltVal val="0.4786"/>
                                          </p:val>
                                        </p:tav>
                                        <p:tav tm="44940">
                                          <p:val>
                                            <p:fltVal val="0.4878"/>
                                          </p:val>
                                        </p:tav>
                                        <p:tav tm="46070">
                                          <p:val>
                                            <p:fltVal val="0.4939"/>
                                          </p:val>
                                        </p:tav>
                                        <p:tav tm="47190">
                                          <p:val>
                                            <p:fltVal val="0.4975"/>
                                          </p:val>
                                        </p:tav>
                                        <p:tav tm="48310">
                                          <p:val>
                                            <p:fltVal val="0.4993"/>
                                          </p:val>
                                        </p:tav>
                                        <p:tav tm="49440">
                                          <p:val>
                                            <p:fltVal val="0.4999"/>
                                          </p:val>
                                        </p:tav>
                                        <p:tav tm="50560">
                                          <p:val>
                                            <p:fltVal val="0.4999"/>
                                          </p:val>
                                        </p:tav>
                                        <p:tav tm="51690">
                                          <p:val>
                                            <p:fltVal val="0.4998"/>
                                          </p:val>
                                        </p:tav>
                                        <p:tav tm="52810">
                                          <p:val>
                                            <p:fltVal val="0.4988"/>
                                          </p:val>
                                        </p:tav>
                                        <p:tav tm="53930">
                                          <p:val>
                                            <p:fltVal val="0.4965"/>
                                          </p:val>
                                        </p:tav>
                                        <p:tav tm="55060">
                                          <p:val>
                                            <p:fltVal val="0.4921"/>
                                          </p:val>
                                        </p:tav>
                                        <p:tav tm="56180">
                                          <p:val>
                                            <p:fltVal val="0.485"/>
                                          </p:val>
                                        </p:tav>
                                        <p:tav tm="57300">
                                          <p:val>
                                            <p:fltVal val="0.4746"/>
                                          </p:val>
                                        </p:tav>
                                        <p:tav tm="58430">
                                          <p:val>
                                            <p:fltVal val="0.4603"/>
                                          </p:val>
                                        </p:tav>
                                        <p:tav tm="59550">
                                          <p:val>
                                            <p:fltVal val="0.4411"/>
                                          </p:val>
                                        </p:tav>
                                        <p:tav tm="60670">
                                          <p:val>
                                            <p:fltVal val="0.4169"/>
                                          </p:val>
                                        </p:tav>
                                        <p:tav tm="61800">
                                          <p:val>
                                            <p:fltVal val="0.3868"/>
                                          </p:val>
                                        </p:tav>
                                        <p:tav tm="62920">
                                          <p:val>
                                            <p:fltVal val="0.3499"/>
                                          </p:val>
                                        </p:tav>
                                        <p:tav tm="64040">
                                          <p:val>
                                            <p:fltVal val="0.306"/>
                                          </p:val>
                                        </p:tav>
                                        <p:tav tm="65170">
                                          <p:val>
                                            <p:fltVal val="0.2544"/>
                                          </p:val>
                                        </p:tav>
                                        <p:tav tm="66290">
                                          <p:val>
                                            <p:fltVal val="0.1981"/>
                                          </p:val>
                                        </p:tav>
                                        <p:tav tm="67420">
                                          <p:val>
                                            <p:fltVal val="0.1498"/>
                                          </p:val>
                                        </p:tav>
                                        <p:tav tm="68540">
                                          <p:val>
                                            <p:fltVal val="0.1087"/>
                                          </p:val>
                                        </p:tav>
                                        <p:tav tm="69660">
                                          <p:val>
                                            <p:fltVal val="0.0748"/>
                                          </p:val>
                                        </p:tav>
                                        <p:tav tm="70790">
                                          <p:val>
                                            <p:fltVal val="0.0473"/>
                                          </p:val>
                                        </p:tav>
                                        <p:tav tm="71910">
                                          <p:val>
                                            <p:fltVal val="0.0251"/>
                                          </p:val>
                                        </p:tav>
                                        <p:tav tm="73030">
                                          <p:val>
                                            <p:fltVal val="0.0082"/>
                                          </p:val>
                                        </p:tav>
                                        <p:tav tm="74160">
                                          <p:val>
                                            <p:fltVal val="-0.0044"/>
                                          </p:val>
                                        </p:tav>
                                        <p:tav tm="75280">
                                          <p:val>
                                            <p:fltVal val="-0.0134"/>
                                          </p:val>
                                        </p:tav>
                                        <p:tav tm="76400">
                                          <p:val>
                                            <p:fltVal val="-0.0192"/>
                                          </p:val>
                                        </p:tav>
                                        <p:tav tm="77530">
                                          <p:val>
                                            <p:fltVal val="-0.0227"/>
                                          </p:val>
                                        </p:tav>
                                        <p:tav tm="78650">
                                          <p:val>
                                            <p:fltVal val="-0.0244"/>
                                          </p:val>
                                        </p:tav>
                                        <p:tav tm="79780">
                                          <p:val>
                                            <p:fltVal val="-0.0249"/>
                                          </p:val>
                                        </p:tav>
                                        <p:tav tm="80900">
                                          <p:val>
                                            <p:fltVal val="-0.0249"/>
                                          </p:val>
                                        </p:tav>
                                        <p:tav tm="82020">
                                          <p:val>
                                            <p:fltVal val="-0.0244"/>
                                          </p:val>
                                        </p:tav>
                                        <p:tav tm="83150">
                                          <p:val>
                                            <p:fltVal val="-0.0219"/>
                                          </p:val>
                                        </p:tav>
                                        <p:tav tm="84270">
                                          <p:val>
                                            <p:fltVal val="-0.0156"/>
                                          </p:val>
                                        </p:tav>
                                        <p:tav tm="85390">
                                          <p:val>
                                            <p:fltVal val="-0.0039"/>
                                          </p:val>
                                        </p:tav>
                                        <p:tav tm="86520">
                                          <p:val>
                                            <p:fltVal val="0.0104"/>
                                          </p:val>
                                        </p:tav>
                                        <p:tav tm="87640">
                                          <p:val>
                                            <p:fltVal val="0.0192"/>
                                          </p:val>
                                        </p:tav>
                                        <p:tav tm="88760">
                                          <p:val>
                                            <p:fltVal val="0.0235"/>
                                          </p:val>
                                        </p:tav>
                                        <p:tav tm="89890">
                                          <p:val>
                                            <p:fltVal val="0.0248"/>
                                          </p:val>
                                        </p:tav>
                                        <p:tav tm="91010">
                                          <p:val>
                                            <p:fltVal val="0.0249"/>
                                          </p:val>
                                        </p:tav>
                                        <p:tav tm="92130">
                                          <p:val>
                                            <p:fltVal val="0.0247"/>
                                          </p:val>
                                        </p:tav>
                                        <p:tav tm="93260">
                                          <p:val>
                                            <p:fltVal val="0.0234"/>
                                          </p:val>
                                        </p:tav>
                                        <p:tav tm="94380">
                                          <p:val>
                                            <p:fltVal val="0.0202"/>
                                          </p:val>
                                        </p:tav>
                                        <p:tav tm="95510">
                                          <p:val>
                                            <p:fltVal val="0.0143"/>
                                          </p:val>
                                        </p:tav>
                                        <p:tav tm="96630">
                                          <p:val>
                                            <p:fltVal val="0.0071"/>
                                          </p:val>
                                        </p:tav>
                                        <p:tav tm="97750">
                                          <p:val>
                                            <p:fltVal val="0.0027"/>
                                          </p:val>
                                        </p:tav>
                                        <p:tav tm="98880">
                                          <p:val>
                                            <p:fltVal val="0.0007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0.9999"/>
                                          </p:val>
                                        </p:tav>
                                        <p:tav tm="2250">
                                          <p:val>
                                            <p:fltVal val="0.9994"/>
                                          </p:val>
                                        </p:tav>
                                        <p:tav tm="3370">
                                          <p:val>
                                            <p:fltVal val="0.9981"/>
                                          </p:val>
                                        </p:tav>
                                        <p:tav tm="4490">
                                          <p:val>
                                            <p:fltVal val="0.9955"/>
                                          </p:val>
                                        </p:tav>
                                        <p:tav tm="5620">
                                          <p:val>
                                            <p:fltVal val="0.9913"/>
                                          </p:val>
                                        </p:tav>
                                        <p:tav tm="6740">
                                          <p:val>
                                            <p:fltVal val="0.985"/>
                                          </p:val>
                                        </p:tav>
                                        <p:tav tm="7870">
                                          <p:val>
                                            <p:fltVal val="0.9763"/>
                                          </p:val>
                                        </p:tav>
                                        <p:tav tm="8990">
                                          <p:val>
                                            <p:fltVal val="0.9646"/>
                                          </p:val>
                                        </p:tav>
                                        <p:tav tm="10110">
                                          <p:val>
                                            <p:fltVal val="0.9497"/>
                                          </p:val>
                                        </p:tav>
                                        <p:tav tm="11240">
                                          <p:val>
                                            <p:fltVal val="0.9348"/>
                                          </p:val>
                                        </p:tav>
                                        <p:tav tm="12360">
                                          <p:val>
                                            <p:fltVal val="0.9232"/>
                                          </p:val>
                                        </p:tav>
                                        <p:tav tm="13480">
                                          <p:val>
                                            <p:fltVal val="0.9146"/>
                                          </p:val>
                                        </p:tav>
                                        <p:tav tm="14610">
                                          <p:val>
                                            <p:fltVal val="0.9084"/>
                                          </p:val>
                                        </p:tav>
                                        <p:tav tm="15730">
                                          <p:val>
                                            <p:fltVal val="0.9042"/>
                                          </p:val>
                                        </p:tav>
                                        <p:tav tm="16850">
                                          <p:val>
                                            <p:fltVal val="0.9017"/>
                                          </p:val>
                                        </p:tav>
                                        <p:tav tm="17980">
                                          <p:val>
                                            <p:fltVal val="0.9005"/>
                                          </p:val>
                                        </p:tav>
                                        <p:tav tm="19100">
                                          <p:val>
                                            <p:fltVal val="0.9"/>
                                          </p:val>
                                        </p:tav>
                                        <p:tav tm="20220">
                                          <p:val>
                                            <p:fltVal val="0.8999"/>
                                          </p:val>
                                        </p:tav>
                                        <p:tav tm="21350">
                                          <p:val>
                                            <p:fltVal val="0.9006"/>
                                          </p:val>
                                        </p:tav>
                                        <p:tav tm="22470">
                                          <p:val>
                                            <p:fltVal val="0.9046"/>
                                          </p:val>
                                        </p:tav>
                                        <p:tav tm="23600">
                                          <p:val>
                                            <p:fltVal val="0.9153"/>
                                          </p:val>
                                        </p:tav>
                                        <p:tav tm="24720">
                                          <p:val>
                                            <p:fltVal val="0.9362"/>
                                          </p:val>
                                        </p:tav>
                                        <p:tav tm="25840">
                                          <p:val>
                                            <p:fltVal val="0.9659"/>
                                          </p:val>
                                        </p:tav>
                                        <p:tav tm="26970">
                                          <p:val>
                                            <p:fltVal val="0.9858"/>
                                          </p:val>
                                        </p:tav>
                                        <p:tav tm="28090">
                                          <p:val>
                                            <p:fltVal val="0.9959"/>
                                          </p:val>
                                        </p:tav>
                                        <p:tav tm="29210">
                                          <p:val>
                                            <p:fltVal val="0.9995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0.9998"/>
                                          </p:val>
                                        </p:tav>
                                        <p:tav tm="68540">
                                          <p:val>
                                            <p:fltVal val="0.9987"/>
                                          </p:val>
                                        </p:tav>
                                        <p:tav tm="69660">
                                          <p:val>
                                            <p:fltVal val="0.9955"/>
                                          </p:val>
                                        </p:tav>
                                        <p:tav tm="70790">
                                          <p:val>
                                            <p:fltVal val="0.9888"/>
                                          </p:val>
                                        </p:tav>
                                        <p:tav tm="71910">
                                          <p:val>
                                            <p:fltVal val="0.9775"/>
                                          </p:val>
                                        </p:tav>
                                        <p:tav tm="73030">
                                          <p:val>
                                            <p:fltVal val="0.9605"/>
                                          </p:val>
                                        </p:tav>
                                        <p:tav tm="74160">
                                          <p:val>
                                            <p:fltVal val="0.9385"/>
                                          </p:val>
                                        </p:tav>
                                        <p:tav tm="75280">
                                          <p:val>
                                            <p:fltVal val="0.9217"/>
                                          </p:val>
                                        </p:tav>
                                        <p:tav tm="76400">
                                          <p:val>
                                            <p:fltVal val="0.9107"/>
                                          </p:val>
                                        </p:tav>
                                        <p:tav tm="77530">
                                          <p:val>
                                            <p:fltVal val="0.9042"/>
                                          </p:val>
                                        </p:tav>
                                        <p:tav tm="78650">
                                          <p:val>
                                            <p:fltVal val="0.901"/>
                                          </p:val>
                                        </p:tav>
                                        <p:tav tm="79780">
                                          <p:val>
                                            <p:fltVal val="0.9"/>
                                          </p:val>
                                        </p:tav>
                                        <p:tav tm="80900">
                                          <p:val>
                                            <p:fltVal val="0.9"/>
                                          </p:val>
                                        </p:tav>
                                        <p:tav tm="82020">
                                          <p:val>
                                            <p:fltVal val="0.901"/>
                                          </p:val>
                                        </p:tav>
                                        <p:tav tm="83150">
                                          <p:val>
                                            <p:fltVal val="0.9061"/>
                                          </p:val>
                                        </p:tav>
                                        <p:tav tm="84270">
                                          <p:val>
                                            <p:fltVal val="0.9186"/>
                                          </p:val>
                                        </p:tav>
                                        <p:tav tm="85390">
                                          <p:val>
                                            <p:fltVal val="0.942"/>
                                          </p:val>
                                        </p:tav>
                                        <p:tav tm="86520">
                                          <p:val>
                                            <p:fltVal val="0.9709"/>
                                          </p:val>
                                        </p:tav>
                                        <p:tav tm="87640">
                                          <p:val>
                                            <p:fltVal val="0.9885"/>
                                          </p:val>
                                        </p:tav>
                                        <p:tav tm="88760">
                                          <p:val>
                                            <p:fltVal val="0.997"/>
                                          </p:val>
                                        </p:tav>
                                        <p:tav tm="89890">
                                          <p:val>
                                            <p:fltVal val="0.9997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3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1"/>
                                          </p:val>
                                        </p:tav>
                                        <p:tav tm="1120">
                                          <p:val>
                                            <p:fltVal val="1"/>
                                          </p:val>
                                        </p:tav>
                                        <p:tav tm="2250">
                                          <p:val>
                                            <p:fltVal val="1.0002"/>
                                          </p:val>
                                        </p:tav>
                                        <p:tav tm="3370">
                                          <p:val>
                                            <p:fltVal val="1.0009"/>
                                          </p:val>
                                        </p:tav>
                                        <p:tav tm="4490">
                                          <p:val>
                                            <p:fltVal val="1.0023"/>
                                          </p:val>
                                        </p:tav>
                                        <p:tav tm="5620">
                                          <p:val>
                                            <p:fltVal val="1.0046"/>
                                          </p:val>
                                        </p:tav>
                                        <p:tav tm="6740">
                                          <p:val>
                                            <p:fltVal val="1.008"/>
                                          </p:val>
                                        </p:tav>
                                        <p:tav tm="7870">
                                          <p:val>
                                            <p:fltVal val="1.0127"/>
                                          </p:val>
                                        </p:tav>
                                        <p:tav tm="8990">
                                          <p:val>
                                            <p:fltVal val="1.019"/>
                                          </p:val>
                                        </p:tav>
                                        <p:tav tm="10110">
                                          <p:val>
                                            <p:fltVal val="1.0271"/>
                                          </p:val>
                                        </p:tav>
                                        <p:tav tm="11240">
                                          <p:val>
                                            <p:fltVal val="1.0351"/>
                                          </p:val>
                                        </p:tav>
                                        <p:tav tm="12360">
                                          <p:val>
                                            <p:fltVal val="1.0414"/>
                                          </p:val>
                                        </p:tav>
                                        <p:tav tm="13480">
                                          <p:val>
                                            <p:fltVal val="1.046"/>
                                          </p:val>
                                        </p:tav>
                                        <p:tav tm="14610">
                                          <p:val>
                                            <p:fltVal val="1.0494"/>
                                          </p:val>
                                        </p:tav>
                                        <p:tav tm="15730">
                                          <p:val>
                                            <p:fltVal val="1.0516"/>
                                          </p:val>
                                        </p:tav>
                                        <p:tav tm="16850">
                                          <p:val>
                                            <p:fltVal val="1.053"/>
                                          </p:val>
                                        </p:tav>
                                        <p:tav tm="17980">
                                          <p:val>
                                            <p:fltVal val="1.0537"/>
                                          </p:val>
                                        </p:tav>
                                        <p:tav tm="19100">
                                          <p:val>
                                            <p:fltVal val="1.0539"/>
                                          </p:val>
                                        </p:tav>
                                        <p:tav tm="20220">
                                          <p:val>
                                            <p:fltVal val="1.054"/>
                                          </p:val>
                                        </p:tav>
                                        <p:tav tm="21350">
                                          <p:val>
                                            <p:fltVal val="1.0536"/>
                                          </p:val>
                                        </p:tav>
                                        <p:tav tm="22470">
                                          <p:val>
                                            <p:fltVal val="1.0515"/>
                                          </p:val>
                                        </p:tav>
                                        <p:tav tm="23600">
                                          <p:val>
                                            <p:fltVal val="1.0457"/>
                                          </p:val>
                                        </p:tav>
                                        <p:tav tm="24720">
                                          <p:val>
                                            <p:fltVal val="1.0344"/>
                                          </p:val>
                                        </p:tav>
                                        <p:tav tm="25840">
                                          <p:val>
                                            <p:fltVal val="1.0183"/>
                                          </p:val>
                                        </p:tav>
                                        <p:tav tm="26970">
                                          <p:val>
                                            <p:fltVal val="1.0076"/>
                                          </p:val>
                                        </p:tav>
                                        <p:tav tm="28090">
                                          <p:val>
                                            <p:fltVal val="1.0021"/>
                                          </p:val>
                                        </p:tav>
                                        <p:tav tm="29210">
                                          <p:val>
                                            <p:fltVal val="1.0002"/>
                                          </p:val>
                                        </p:tav>
                                        <p:tav tm="30340">
                                          <p:val>
                                            <p:fltVal val="1"/>
                                          </p:val>
                                        </p:tav>
                                        <p:tav tm="31460">
                                          <p:val>
                                            <p:fltVal val="1"/>
                                          </p:val>
                                        </p:tav>
                                        <p:tav tm="32580">
                                          <p:val>
                                            <p:fltVal val="1"/>
                                          </p:val>
                                        </p:tav>
                                        <p:tav tm="33710">
                                          <p:val>
                                            <p:fltVal val="1"/>
                                          </p:val>
                                        </p:tav>
                                        <p:tav tm="34830">
                                          <p:val>
                                            <p:fltVal val="1"/>
                                          </p:val>
                                        </p:tav>
                                        <p:tav tm="35960">
                                          <p:val>
                                            <p:fltVal val="1"/>
                                          </p:val>
                                        </p:tav>
                                        <p:tav tm="37080">
                                          <p:val>
                                            <p:fltVal val="1"/>
                                          </p:val>
                                        </p:tav>
                                        <p:tav tm="38200">
                                          <p:val>
                                            <p:fltVal val="1"/>
                                          </p:val>
                                        </p:tav>
                                        <p:tav tm="39330">
                                          <p:val>
                                            <p:fltVal val="1"/>
                                          </p:val>
                                        </p:tav>
                                        <p:tav tm="40450">
                                          <p:val>
                                            <p:fltVal val="1"/>
                                          </p:val>
                                        </p:tav>
                                        <p:tav tm="41570">
                                          <p:val>
                                            <p:fltVal val="1"/>
                                          </p:val>
                                        </p:tav>
                                        <p:tav tm="42700">
                                          <p:val>
                                            <p:fltVal val="1"/>
                                          </p:val>
                                        </p:tav>
                                        <p:tav tm="43820">
                                          <p:val>
                                            <p:fltVal val="1"/>
                                          </p:val>
                                        </p:tav>
                                        <p:tav tm="44940">
                                          <p:val>
                                            <p:fltVal val="1"/>
                                          </p:val>
                                        </p:tav>
                                        <p:tav tm="46070">
                                          <p:val>
                                            <p:fltVal val="1"/>
                                          </p:val>
                                        </p:tav>
                                        <p:tav tm="47190">
                                          <p:val>
                                            <p:fltVal val="1"/>
                                          </p:val>
                                        </p:tav>
                                        <p:tav tm="48310">
                                          <p:val>
                                            <p:fltVal val="1"/>
                                          </p:val>
                                        </p:tav>
                                        <p:tav tm="49440">
                                          <p:val>
                                            <p:fltVal val="1"/>
                                          </p:val>
                                        </p:tav>
                                        <p:tav tm="50560">
                                          <p:val>
                                            <p:fltVal val="1"/>
                                          </p:val>
                                        </p:tav>
                                        <p:tav tm="51690">
                                          <p:val>
                                            <p:fltVal val="1"/>
                                          </p:val>
                                        </p:tav>
                                        <p:tav tm="52810">
                                          <p:val>
                                            <p:fltVal val="1"/>
                                          </p:val>
                                        </p:tav>
                                        <p:tav tm="53930">
                                          <p:val>
                                            <p:fltVal val="1"/>
                                          </p:val>
                                        </p:tav>
                                        <p:tav tm="55060">
                                          <p:val>
                                            <p:fltVal val="1"/>
                                          </p:val>
                                        </p:tav>
                                        <p:tav tm="56180">
                                          <p:val>
                                            <p:fltVal val="1"/>
                                          </p:val>
                                        </p:tav>
                                        <p:tav tm="57300">
                                          <p:val>
                                            <p:fltVal val="1"/>
                                          </p:val>
                                        </p:tav>
                                        <p:tav tm="58430">
                                          <p:val>
                                            <p:fltVal val="1"/>
                                          </p:val>
                                        </p:tav>
                                        <p:tav tm="59550">
                                          <p:val>
                                            <p:fltVal val="1"/>
                                          </p:val>
                                        </p:tav>
                                        <p:tav tm="60670">
                                          <p:val>
                                            <p:fltVal val="1"/>
                                          </p:val>
                                        </p:tav>
                                        <p:tav tm="61800">
                                          <p:val>
                                            <p:fltVal val="1"/>
                                          </p:val>
                                        </p:tav>
                                        <p:tav tm="62920">
                                          <p:val>
                                            <p:fltVal val="1"/>
                                          </p:val>
                                        </p:tav>
                                        <p:tav tm="64040">
                                          <p:val>
                                            <p:fltVal val="1"/>
                                          </p:val>
                                        </p:tav>
                                        <p:tav tm="65170">
                                          <p:val>
                                            <p:fltVal val="1"/>
                                          </p:val>
                                        </p:tav>
                                        <p:tav tm="66290">
                                          <p:val>
                                            <p:fltVal val="1"/>
                                          </p:val>
                                        </p:tav>
                                        <p:tav tm="67420">
                                          <p:val>
                                            <p:fltVal val="1"/>
                                          </p:val>
                                        </p:tav>
                                        <p:tav tm="68540">
                                          <p:val>
                                            <p:fltVal val="1.0006"/>
                                          </p:val>
                                        </p:tav>
                                        <p:tav tm="69660">
                                          <p:val>
                                            <p:fltVal val="1.0024"/>
                                          </p:val>
                                        </p:tav>
                                        <p:tav tm="70790">
                                          <p:val>
                                            <p:fltVal val="1.006"/>
                                          </p:val>
                                        </p:tav>
                                        <p:tav tm="71910">
                                          <p:val>
                                            <p:fltVal val="1.0121"/>
                                          </p:val>
                                        </p:tav>
                                        <p:tav tm="73030">
                                          <p:val>
                                            <p:fltVal val="1.0213"/>
                                          </p:val>
                                        </p:tav>
                                        <p:tav tm="74160">
                                          <p:val>
                                            <p:fltVal val="1.0331"/>
                                          </p:val>
                                        </p:tav>
                                        <p:tav tm="75280">
                                          <p:val>
                                            <p:fltVal val="1.0422"/>
                                          </p:val>
                                        </p:tav>
                                        <p:tav tm="76400">
                                          <p:val>
                                            <p:fltVal val="1.0482"/>
                                          </p:val>
                                        </p:tav>
                                        <p:tav tm="77530">
                                          <p:val>
                                            <p:fltVal val="1.0516"/>
                                          </p:val>
                                        </p:tav>
                                        <p:tav tm="78650">
                                          <p:val>
                                            <p:fltVal val="1.0534"/>
                                          </p:val>
                                        </p:tav>
                                        <p:tav tm="79780">
                                          <p:val>
                                            <p:fltVal val="1.0539"/>
                                          </p:val>
                                        </p:tav>
                                        <p:tav tm="80900">
                                          <p:val>
                                            <p:fltVal val="1.0539"/>
                                          </p:val>
                                        </p:tav>
                                        <p:tav tm="82020">
                                          <p:val>
                                            <p:fltVal val="1.0534"/>
                                          </p:val>
                                        </p:tav>
                                        <p:tav tm="83150">
                                          <p:val>
                                            <p:fltVal val="1.0506"/>
                                          </p:val>
                                        </p:tav>
                                        <p:tav tm="84270">
                                          <p:val>
                                            <p:fltVal val="1.0439"/>
                                          </p:val>
                                        </p:tav>
                                        <p:tav tm="85390">
                                          <p:val>
                                            <p:fltVal val="1.0312"/>
                                          </p:val>
                                        </p:tav>
                                        <p:tav tm="86520">
                                          <p:val>
                                            <p:fltVal val="1.0156"/>
                                          </p:val>
                                        </p:tav>
                                        <p:tav tm="87640">
                                          <p:val>
                                            <p:fltVal val="1.0061"/>
                                          </p:val>
                                        </p:tav>
                                        <p:tav tm="88760">
                                          <p:val>
                                            <p:fltVal val="1.0015"/>
                                          </p:val>
                                        </p:tav>
                                        <p:tav tm="89890">
                                          <p:val>
                                            <p:fltVal val="1.0001"/>
                                          </p:val>
                                        </p:tav>
                                        <p:tav tm="91010">
                                          <p:val>
                                            <p:fltVal val="1"/>
                                          </p:val>
                                        </p:tav>
                                        <p:tav tm="92130">
                                          <p:val>
                                            <p:fltVal val="1"/>
                                          </p:val>
                                        </p:tav>
                                        <p:tav tm="93260">
                                          <p:val>
                                            <p:fltVal val="1"/>
                                          </p:val>
                                        </p:tav>
                                        <p:tav tm="94380">
                                          <p:val>
                                            <p:fltVal val="1"/>
                                          </p:val>
                                        </p:tav>
                                        <p:tav tm="95510">
                                          <p:val>
                                            <p:fltVal val="1"/>
                                          </p:val>
                                        </p:tav>
                                        <p:tav tm="96630">
                                          <p:val>
                                            <p:fltVal val="1"/>
                                          </p:val>
                                        </p:tav>
                                        <p:tav tm="97750">
                                          <p:val>
                                            <p:fltVal val="1"/>
                                          </p:val>
                                        </p:tav>
                                        <p:tav tm="98880">
                                          <p:val>
                                            <p:fltVal val="1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651AB1-9619-4BCD-BF81-A658EB100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Trabajar por conceptos. Ejercicios prácticos: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E5AEEF-D359-4AEE-856C-D4D65510AE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424" y="2942377"/>
            <a:ext cx="10554574" cy="3636511"/>
          </a:xfrm>
        </p:spPr>
        <p:txBody>
          <a:bodyPr>
            <a:normAutofit lnSpcReduction="10000"/>
          </a:bodyPr>
          <a:lstStyle/>
          <a:p>
            <a:pPr>
              <a:buFont typeface="+mj-lt"/>
              <a:buAutoNum type="arabicPeriod"/>
            </a:pPr>
            <a:r>
              <a:rPr lang="es-ES" dirty="0"/>
              <a:t>Por posiciones. En cada estación hay que bailar   en una posición diferente.</a:t>
            </a:r>
          </a:p>
          <a:p>
            <a:pPr>
              <a:buFont typeface="+mj-lt"/>
              <a:buAutoNum type="arabicPeriod"/>
            </a:pPr>
            <a:r>
              <a:rPr lang="es-ES" dirty="0"/>
              <a:t>Por posiciones: En cada estación podemos bailar en diferentes posiciones. </a:t>
            </a:r>
          </a:p>
          <a:p>
            <a:pPr>
              <a:buFont typeface="+mj-lt"/>
              <a:buAutoNum type="arabicPeriod"/>
            </a:pPr>
            <a:r>
              <a:rPr lang="es-ES" dirty="0"/>
              <a:t>Tipos de pasos: En cada estación bailamos con un paso básico (</a:t>
            </a:r>
            <a:r>
              <a:rPr lang="es-ES" dirty="0" err="1"/>
              <a:t>shake</a:t>
            </a:r>
            <a:r>
              <a:rPr lang="es-ES" dirty="0"/>
              <a:t>, spin, roll, </a:t>
            </a:r>
            <a:r>
              <a:rPr lang="es-ES" dirty="0" err="1"/>
              <a:t>brake</a:t>
            </a:r>
            <a:r>
              <a:rPr lang="es-ES" dirty="0"/>
              <a:t>, contracciones) cambiando de posición</a:t>
            </a:r>
          </a:p>
          <a:p>
            <a:pPr>
              <a:buFont typeface="+mj-lt"/>
              <a:buAutoNum type="arabicPeriod"/>
            </a:pPr>
            <a:r>
              <a:rPr lang="es-ES" dirty="0"/>
              <a:t>Tipos de pasos: En cada estación bailamos con pasos evolucionados/ fusionados diferentes</a:t>
            </a:r>
          </a:p>
          <a:p>
            <a:pPr>
              <a:buFont typeface="+mj-lt"/>
              <a:buAutoNum type="arabicPeriod"/>
            </a:pPr>
            <a:r>
              <a:rPr lang="es-ES" dirty="0"/>
              <a:t>Diferentes velocidades: En cada estación bailamos con pasos básicos a:</a:t>
            </a:r>
          </a:p>
          <a:p>
            <a:r>
              <a:rPr lang="es-ES" dirty="0"/>
              <a:t>Velocidad Muy rápida (vibraciones)</a:t>
            </a:r>
          </a:p>
          <a:p>
            <a:r>
              <a:rPr lang="es-ES" dirty="0"/>
              <a:t>Velocidad Rápida </a:t>
            </a:r>
          </a:p>
          <a:p>
            <a:r>
              <a:rPr lang="es-ES" dirty="0"/>
              <a:t>Velocidad lenta</a:t>
            </a:r>
          </a:p>
          <a:p>
            <a:pPr marL="0" indent="0">
              <a:buNone/>
            </a:pPr>
            <a:endParaRPr lang="es-ES" dirty="0"/>
          </a:p>
          <a:p>
            <a:endParaRPr lang="es-ES" dirty="0"/>
          </a:p>
          <a:p>
            <a:pPr marL="0" indent="0">
              <a:buNone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2019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536AEC-14D7-49F7-A581-806CF01A1D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Mas conceptos: 	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215A828-B3E3-4167-A084-A04499D78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062" y="2434590"/>
            <a:ext cx="4016178" cy="3481358"/>
          </a:xfrm>
        </p:spPr>
        <p:txBody>
          <a:bodyPr/>
          <a:lstStyle/>
          <a:p>
            <a:pPr marL="0" indent="0">
              <a:buNone/>
            </a:pPr>
            <a:r>
              <a:rPr lang="es-ES" dirty="0"/>
              <a:t>6. Desplazamientos (podemos cambiar el foco)</a:t>
            </a:r>
          </a:p>
          <a:p>
            <a:r>
              <a:rPr lang="es-ES" dirty="0"/>
              <a:t>En cruz</a:t>
            </a:r>
          </a:p>
          <a:p>
            <a:r>
              <a:rPr lang="es-ES" dirty="0"/>
              <a:t>En círculo</a:t>
            </a:r>
          </a:p>
          <a:p>
            <a:r>
              <a:rPr lang="es-ES" dirty="0"/>
              <a:t>Horizontal (hacia el lateral)</a:t>
            </a:r>
          </a:p>
          <a:p>
            <a:r>
              <a:rPr lang="es-ES" dirty="0"/>
              <a:t>Vertical</a:t>
            </a:r>
          </a:p>
          <a:p>
            <a:r>
              <a:rPr lang="es-ES" dirty="0"/>
              <a:t>Un triángulo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4225077D-8307-4965-9F93-4B9C90BD66A2}"/>
              </a:ext>
            </a:extLst>
          </p:cNvPr>
          <p:cNvSpPr txBox="1"/>
          <p:nvPr/>
        </p:nvSpPr>
        <p:spPr>
          <a:xfrm>
            <a:off x="4206240" y="2888664"/>
            <a:ext cx="26060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7. Desplazamientos: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salto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</a:t>
            </a:r>
            <a:r>
              <a:rPr lang="es-ES" dirty="0" err="1"/>
              <a:t>kirs</a:t>
            </a:r>
            <a:r>
              <a:rPr lang="es-ES" dirty="0"/>
              <a:t> </a:t>
            </a:r>
            <a:r>
              <a:rPr lang="es-ES" dirty="0" err="1"/>
              <a:t>kros</a:t>
            </a:r>
            <a:endParaRPr lang="es-E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patadas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volteretas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/>
              <a:t>Con giros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728457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table">
  <a:themeElements>
    <a:clrScheme name="Quotable">
      <a:dk1>
        <a:sysClr val="windowText" lastClr="000000"/>
      </a:dk1>
      <a:lt1>
        <a:sysClr val="window" lastClr="FFFFFF"/>
      </a:lt1>
      <a:dk2>
        <a:srgbClr val="212121"/>
      </a:dk2>
      <a:lt2>
        <a:srgbClr val="636363"/>
      </a:lt2>
      <a:accent1>
        <a:srgbClr val="F03B5E"/>
      </a:accent1>
      <a:accent2>
        <a:srgbClr val="DC6FEC"/>
      </a:accent2>
      <a:accent3>
        <a:srgbClr val="60B1F2"/>
      </a:accent3>
      <a:accent4>
        <a:srgbClr val="6AD5BB"/>
      </a:accent4>
      <a:accent5>
        <a:srgbClr val="E8AB4E"/>
      </a:accent5>
      <a:accent6>
        <a:srgbClr val="F56447"/>
      </a:accent6>
      <a:hlink>
        <a:srgbClr val="8F8F8F"/>
      </a:hlink>
      <a:folHlink>
        <a:srgbClr val="A5A5A5"/>
      </a:folHlink>
    </a:clrScheme>
    <a:fontScheme name="Quotabl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Quotabl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lumMod val="105000"/>
              </a:schemeClr>
            </a:gs>
            <a:gs pos="100000">
              <a:schemeClr val="phClr">
                <a:tint val="9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8000"/>
                <a:lumMod val="102000"/>
              </a:schemeClr>
              <a:schemeClr val="phClr">
                <a:shade val="98000"/>
                <a:lumMod val="98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innerShdw blurRad="63500" dist="25400" dir="13500000">
              <a:srgbClr val="000000">
                <a:alpha val="75000"/>
              </a:srgbClr>
            </a:inn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</a:schemeClr>
            </a:gs>
            <a:gs pos="100000">
              <a:schemeClr val="phClr">
                <a:tint val="84000"/>
                <a:shade val="84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90000"/>
                <a:satMod val="120000"/>
                <a:lumMod val="90000"/>
              </a:schemeClr>
            </a:gs>
            <a:gs pos="100000">
              <a:schemeClr val="phClr"/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Quotable" id="{39EC5628-30ED-4578-ACD8-9820EDB8E15A}" vid="{ACECE1E4-636E-48DB-87ED-4A76DC93378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TM03457503[[fn=Citable]]</Template>
  <TotalTime>2882</TotalTime>
  <Words>183</Words>
  <Application>Microsoft Office PowerPoint</Application>
  <PresentationFormat>Panorámica</PresentationFormat>
  <Paragraphs>27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Century Gothic</vt:lpstr>
      <vt:lpstr>Wingdings 2</vt:lpstr>
      <vt:lpstr>Citable</vt:lpstr>
      <vt:lpstr>Plan de Battle training</vt:lpstr>
      <vt:lpstr>¿Cómo construyo el desarrollo de mi Ronda?</vt:lpstr>
      <vt:lpstr>Trabajar por conceptos. Ejercicios prácticos:</vt:lpstr>
      <vt:lpstr>Mas conceptos: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 de Battle training</dc:title>
  <dc:creator>app llombo</dc:creator>
  <cp:lastModifiedBy>app llombo</cp:lastModifiedBy>
  <cp:revision>1</cp:revision>
  <dcterms:created xsi:type="dcterms:W3CDTF">2021-02-10T22:03:56Z</dcterms:created>
  <dcterms:modified xsi:type="dcterms:W3CDTF">2021-02-12T22:05:56Z</dcterms:modified>
</cp:coreProperties>
</file>